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60" r:id="rId4"/>
    <p:sldId id="261" r:id="rId5"/>
    <p:sldId id="262" r:id="rId6"/>
    <p:sldId id="263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C28E3-E901-4247-806A-F5D39EEB63FD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CADCD-1377-448D-90C5-FFD3CE2EA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398FE-342A-4B4D-BB7E-20A236F043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5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398FE-342A-4B4D-BB7E-20A236F0430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26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398FE-342A-4B4D-BB7E-20A236F0430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1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398FE-342A-4B4D-BB7E-20A236F0430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57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398FE-342A-4B4D-BB7E-20A236F0430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8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398FE-342A-4B4D-BB7E-20A236F0430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10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398FE-342A-4B4D-BB7E-20A236F0430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41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398FE-342A-4B4D-BB7E-20A236F0430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BDEC-0ADF-481B-B4E8-ABD40A3E1DF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0DDF-CD45-4703-BE02-DEEE6CA4D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1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BDEC-0ADF-481B-B4E8-ABD40A3E1DF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0DDF-CD45-4703-BE02-DEEE6CA4D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2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BDEC-0ADF-481B-B4E8-ABD40A3E1DF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0DDF-CD45-4703-BE02-DEEE6CA4D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6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606-FBB8-4128-847E-7552200F27E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1062-4584-47DC-B4CD-DF5D704606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0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606-FBB8-4128-847E-7552200F27E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1062-4584-47DC-B4CD-DF5D704606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92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606-FBB8-4128-847E-7552200F27E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1062-4584-47DC-B4CD-DF5D704606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3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606-FBB8-4128-847E-7552200F27E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1062-4584-47DC-B4CD-DF5D704606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07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606-FBB8-4128-847E-7552200F27E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1062-4584-47DC-B4CD-DF5D704606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51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606-FBB8-4128-847E-7552200F27E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1062-4584-47DC-B4CD-DF5D704606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1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606-FBB8-4128-847E-7552200F27E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1062-4584-47DC-B4CD-DF5D704606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80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606-FBB8-4128-847E-7552200F27E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1062-4584-47DC-B4CD-DF5D704606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5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BDEC-0ADF-481B-B4E8-ABD40A3E1DF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0DDF-CD45-4703-BE02-DEEE6CA4D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7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606-FBB8-4128-847E-7552200F27E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1062-4584-47DC-B4CD-DF5D704606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95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606-FBB8-4128-847E-7552200F27E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1062-4584-47DC-B4CD-DF5D704606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17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3606-FBB8-4128-847E-7552200F27E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11062-4584-47DC-B4CD-DF5D704606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3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BDEC-0ADF-481B-B4E8-ABD40A3E1DF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0DDF-CD45-4703-BE02-DEEE6CA4D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6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BDEC-0ADF-481B-B4E8-ABD40A3E1DF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0DDF-CD45-4703-BE02-DEEE6CA4D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7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BDEC-0ADF-481B-B4E8-ABD40A3E1DF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0DDF-CD45-4703-BE02-DEEE6CA4D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BDEC-0ADF-481B-B4E8-ABD40A3E1DF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0DDF-CD45-4703-BE02-DEEE6CA4D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3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BDEC-0ADF-481B-B4E8-ABD40A3E1DF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0DDF-CD45-4703-BE02-DEEE6CA4D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7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BDEC-0ADF-481B-B4E8-ABD40A3E1DF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0DDF-CD45-4703-BE02-DEEE6CA4D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BDEC-0ADF-481B-B4E8-ABD40A3E1DF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0DDF-CD45-4703-BE02-DEEE6CA4D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3BDEC-0ADF-481B-B4E8-ABD40A3E1DF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0DDF-CD45-4703-BE02-DEEE6CA4D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8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3606-FBB8-4128-847E-7552200F27E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11062-4584-47DC-B4CD-DF5D7046062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16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tmp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tmp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tmp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bb_city_shot_onei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0600" y="0"/>
            <a:ext cx="10287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5240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Riverlife</a:t>
            </a:r>
            <a:endParaRPr lang="en-US" sz="7200" dirty="0">
              <a:solidFill>
                <a:schemeClr val="bg1"/>
              </a:solidFill>
              <a:latin typeface="Franklin Gothic Demi Cond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Joint Senate Policy Committee Hearing</a:t>
            </a:r>
            <a:endParaRPr lang="en-US" sz="4000" dirty="0">
              <a:solidFill>
                <a:schemeClr val="bg1"/>
              </a:solidFill>
              <a:latin typeface="Franklin Gothic Demi Cond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bb_city_shot_onei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-152400"/>
            <a:ext cx="10210800" cy="617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0"/>
            <a:ext cx="9296400" cy="60198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100" y="1803043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4400" dirty="0" smtClean="0">
                <a:solidFill>
                  <a:prstClr val="white"/>
                </a:solidFill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South Side Works</a:t>
            </a:r>
            <a:endParaRPr lang="en-US" sz="4400" dirty="0">
              <a:solidFill>
                <a:prstClr val="white"/>
              </a:solidFill>
              <a:latin typeface="Franklin Gothic Demi Con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019800"/>
            <a:ext cx="10515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5" descr="Riverlife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172201"/>
            <a:ext cx="2362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5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bb_city_shot_onei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-152400"/>
            <a:ext cx="10210800" cy="617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0"/>
            <a:ext cx="9296400" cy="60198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019800"/>
            <a:ext cx="10515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5" descr="Riverlife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172201"/>
            <a:ext cx="2362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3" y="305813"/>
            <a:ext cx="8216721" cy="564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bb_city_shot_onei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-152400"/>
            <a:ext cx="10210800" cy="617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0"/>
            <a:ext cx="9296400" cy="60198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019800"/>
            <a:ext cx="10515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5" descr="Riverlife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172201"/>
            <a:ext cx="2362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283335"/>
            <a:ext cx="8304727" cy="56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bb_city_shot_onei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-152400"/>
            <a:ext cx="10210800" cy="617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0"/>
            <a:ext cx="9296400" cy="60198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019800"/>
            <a:ext cx="10515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5" descr="Riverlife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172201"/>
            <a:ext cx="2362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452129"/>
            <a:ext cx="11432146" cy="54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bb_city_shot_onei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-152400"/>
            <a:ext cx="10210800" cy="617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0"/>
            <a:ext cx="9296400" cy="60198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019800"/>
            <a:ext cx="10515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5" descr="Riverlife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172201"/>
            <a:ext cx="2362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3" y="867580"/>
            <a:ext cx="5552167" cy="413224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799" y="867580"/>
            <a:ext cx="5804167" cy="413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87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bb_city_shot_onei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-152400"/>
            <a:ext cx="10210800" cy="617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0"/>
            <a:ext cx="9296400" cy="60198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019800"/>
            <a:ext cx="10515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5" descr="Riverlife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172201"/>
            <a:ext cx="2362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085" y="1093780"/>
            <a:ext cx="5576552" cy="419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Lisa\Desktop\Frequently used photos\SDC127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4237" y="-238917"/>
            <a:ext cx="51435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7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bb_city_shot_onei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-152400"/>
            <a:ext cx="10210800" cy="617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1600" y="0"/>
            <a:ext cx="9296400" cy="60198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019800"/>
            <a:ext cx="10515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5" descr="Riverlife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6172201"/>
            <a:ext cx="2362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3983" cy="365877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77" y="3658773"/>
            <a:ext cx="7715123" cy="33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</Words>
  <Application>Microsoft Office PowerPoint</Application>
  <PresentationFormat>Widescreen</PresentationFormat>
  <Paragraphs>19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Franklin Gothic Demi Cond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</dc:creator>
  <cp:lastModifiedBy>O'Neill, Charlie</cp:lastModifiedBy>
  <cp:revision>5</cp:revision>
  <dcterms:created xsi:type="dcterms:W3CDTF">2015-09-28T15:00:33Z</dcterms:created>
  <dcterms:modified xsi:type="dcterms:W3CDTF">2015-09-29T18:18:50Z</dcterms:modified>
</cp:coreProperties>
</file>